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61" r:id="rId18"/>
    <p:sldId id="262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EB Garamond" panose="00000500000000000000" pitchFamily="2" charset="0"/>
      <p:regular r:id="rId25"/>
      <p:bold r:id="rId26"/>
      <p:italic r:id="rId27"/>
      <p:boldItalic r:id="rId28"/>
    </p:embeddedFont>
    <p:embeddedFont>
      <p:font typeface="EB Garamond Medium" panose="00000600000000000000" pitchFamily="2" charset="0"/>
      <p:regular r:id="rId29"/>
      <p:bold r:id="rId30"/>
      <p:italic r:id="rId31"/>
      <p:boldItalic r:id="rId32"/>
    </p:embeddedFont>
    <p:embeddedFont>
      <p:font typeface="Public Sans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AAF70B42-535A-4B5E-948B-194AEAC31408}">
          <p14:sldIdLst>
            <p14:sldId id="256"/>
            <p14:sldId id="257"/>
            <p14:sldId id="259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gi0kjxGqkhxQ1T/e5fqxRXDJpQ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988E83-D4C4-4DDE-B1E8-2A12097C507F}">
  <a:tblStyle styleId="{11988E83-D4C4-4DDE-B1E8-2A12097C50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300" y="56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g>
</file>

<file path=ppt/media/image36.jpg>
</file>

<file path=ppt/media/image37.png>
</file>

<file path=ppt/media/image38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1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66" name="Google Shape;66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90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67" name="Google Shape;67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8" name="Google Shape;68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2" name="Google Shape;82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06" name="Google Shape;106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7" name="Google Shape;107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4" name="Google Shape;114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5" name="Google Shape;115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Google Shape;120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2" name="Google Shape;122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3" name="Google Shape;123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0" name="Google Shape;130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1" name="Google Shape;131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50" name="Google Shape;150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2" name="Google Shape;162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Google Shape;164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Google Shape;168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74" name="Google Shape;174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" name="Google Shape;186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" name="Google Shape;187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" name="Google Shape;193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04" name="Google Shape;204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" name="Google Shape;215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18" name="Google Shape;218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0" name="Google Shape;220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21" name="Google Shape;221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22" name="Google Shape;222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3" name="Google Shape;223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4" name="Google Shape;224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25" name="Google Shape;225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26" name="Google Shape;226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30" name="Google Shape;230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1" name="Google Shape;231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32" name="Google Shape;232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3" name="Google Shape;233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4" name="Google Shape;234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6" name="Google Shape;236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7" name="Google Shape;237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8" name="Google Shape;238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9" name="Google Shape;239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Google Shape;249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4" name="Google Shape;254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5" name="Google Shape;255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" name="Google Shape;257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" name="Google Shape;258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" name="Google Shape;259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Google Shape;261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7" name="Google Shape;267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0" name="Google Shape;270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3" name="Google Shape;273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7" name="Google Shape;277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78" name="Google Shape;278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79" name="Google Shape;279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0" name="Google Shape;280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1" name="Google Shape;281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82" name="Google Shape;282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83" name="Google Shape;283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" name="Google Shape;284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5" name="Google Shape;285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6" name="Google Shape;286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7" name="Google Shape;287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" name="Google Shape;289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0" name="Google Shape;290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" name="Google Shape;291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8" name="Google Shape;298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1" name="Google Shape;301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2" name="Google Shape;302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6" name="Google Shape;306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7" name="Google Shape;307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" name="Google Shape;308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1" name="Google Shape;311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12" name="Google Shape;312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3" name="Google Shape;313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14" name="Google Shape;314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7" name="Google Shape;317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1" name="Google Shape;321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5" name="Google Shape;325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8" name="Google Shape;328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9" name="Google Shape;329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0" name="Google Shape;330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31" name="Google Shape;331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4" name="Google Shape;334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8" name="Google Shape;338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9" name="Google Shape;339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" name="Google Shape;342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6" name="Google Shape;346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7" name="Google Shape;347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8" name="Google Shape;348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1" name="Google Shape;351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" name="Google Shape;354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5" name="Google Shape;355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3" name="Google Shape;363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4" name="Google Shape;364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5" name="Google Shape;365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8" name="Google Shape;368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1" name="Google Shape;371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2" name="Google Shape;372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0" name="Google Shape;380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1" name="Google Shape;381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5" name="Google Shape;385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8" name="Google Shape;398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9" name="Google Shape;399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1" name="Google Shape;401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1" name="Google Shape;411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16" name="Google Shape;416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17" name="Google Shape;417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18" name="Google Shape;418;p257"/>
              <p:cNvCxnSpPr>
                <a:endCxn id="419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0" name="Google Shape;420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19" name="Google Shape;419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/>
              </a:p>
            </p:txBody>
          </p:sp>
        </p:grpSp>
        <p:grpSp>
          <p:nvGrpSpPr>
            <p:cNvPr id="421" name="Google Shape;421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22" name="Google Shape;422;p257"/>
              <p:cNvCxnSpPr>
                <a:endCxn id="423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4" name="Google Shape;424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3" name="Google Shape;423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/>
              </a:p>
            </p:txBody>
          </p:sp>
        </p:grpSp>
        <p:grpSp>
          <p:nvGrpSpPr>
            <p:cNvPr id="425" name="Google Shape;425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26" name="Google Shape;426;p257"/>
              <p:cNvCxnSpPr>
                <a:endCxn id="427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8" name="Google Shape;428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7" name="Google Shape;427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/>
              </a:p>
            </p:txBody>
          </p:sp>
        </p:grpSp>
        <p:grpSp>
          <p:nvGrpSpPr>
            <p:cNvPr id="429" name="Google Shape;429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30" name="Google Shape;430;p257"/>
              <p:cNvCxnSpPr>
                <a:endCxn id="431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2" name="Google Shape;432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1" name="Google Shape;431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/>
              </a:p>
            </p:txBody>
          </p:sp>
        </p:grpSp>
      </p:grpSp>
      <p:sp>
        <p:nvSpPr>
          <p:cNvPr id="433" name="Google Shape;433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4" name="Google Shape;434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5" name="Google Shape;435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0" name="Google Shape;440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2" name="Google Shape;442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5" name="Google Shape;445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46" name="Google Shape;446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7" name="Google Shape;447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48" name="Google Shape;448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49" name="Google Shape;449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0" name="Google Shape;450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1" name="Google Shape;451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52" name="Google Shape;452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3" name="Google Shape;453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55" name="Google Shape;455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6" name="Google Shape;456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7" name="Google Shape;457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8" name="Google Shape;458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9" name="Google Shape;459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0" name="Google Shape;460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9" name="Google Shape;469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70" name="Google Shape;470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71" name="Google Shape;471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72" name="Google Shape;472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73" name="Google Shape;473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74" name="Google Shape;474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5" name="Google Shape;475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6" name="Google Shape;476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/>
          </a:p>
        </p:txBody>
      </p:sp>
      <p:sp>
        <p:nvSpPr>
          <p:cNvPr id="477" name="Google Shape;477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/>
          </a:p>
        </p:txBody>
      </p:sp>
      <p:sp>
        <p:nvSpPr>
          <p:cNvPr id="478" name="Google Shape;478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79" name="Google Shape;479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2" name="Google Shape;482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3" name="Google Shape;483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4" name="Google Shape;484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5" name="Google Shape;485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6" name="Google Shape;486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7" name="Google Shape;487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8" name="Google Shape;488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9" name="Google Shape;489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5" name="Google Shape;495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496" name="Google Shape;496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7" name="Google Shape;497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1" name="Google Shape;501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5" name="Google Shape;505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6" name="Google Shape;506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9" name="Google Shape;519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0" name="Google Shape;520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2" name="Google Shape;522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5" name="Google Shape;525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26" name="Google Shape;526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27" name="Google Shape;527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28" name="Google Shape;528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31" name="Google Shape;531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4" name="Google Shape;534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5" name="Google Shape;535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6" name="Google Shape;536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7" name="Google Shape;537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8" name="Google Shape;538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9" name="Google Shape;539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42" name="Google Shape;542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3" name="Google Shape;543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4" name="Google Shape;544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5" name="Google Shape;545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6" name="Google Shape;546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47" name="Google Shape;547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8" name="Google Shape;548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1" name="Google Shape;551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6" name="Google Shape;556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7" name="Google Shape;557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8" name="Google Shape;558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2" name="Google Shape;562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3" name="Google Shape;563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4" name="Google Shape;564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5" name="Google Shape;565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6" name="Google Shape;566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67" name="Google Shape;567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4" name="Google Shape;574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2" name="Google Shape;582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83" name="Google Shape;583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5" name="Google Shape;585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6" name="Google Shape;586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7" name="Google Shape;587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8" name="Google Shape;588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9" name="Google Shape;589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7" name="Google Shape;597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8" name="Google Shape;598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0" name="Google Shape;600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4" name="Google Shape;604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4" name="Google Shape;614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15" name="Google Shape;61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16" name="Google Shape;61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17" name="Google Shape;61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18" name="Google Shape;61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19" name="Google Shape;61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0" name="Google Shape;620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21" name="Google Shape;62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2" name="Google Shape;62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3" name="Google Shape;62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4" name="Google Shape;62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25" name="Google Shape;62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6" name="Google Shape;626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27" name="Google Shape;62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8" name="Google Shape;62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9" name="Google Shape;62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0" name="Google Shape;63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1" name="Google Shape;63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2" name="Google Shape;632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33" name="Google Shape;63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4" name="Google Shape;63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5" name="Google Shape;63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6" name="Google Shape;63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7" name="Google Shape;63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8" name="Google Shape;638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39" name="Google Shape;63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0" name="Google Shape;64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1" name="Google Shape;64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2" name="Google Shape;64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3" name="Google Shape;64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4" name="Google Shape;644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8" name="Google Shape;648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2" name="Google Shape;652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3" name="Google Shape;653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54" name="Google Shape;654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55" name="Google Shape;65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56" name="Google Shape;65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57" name="Google Shape;65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58" name="Google Shape;65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59" name="Google Shape;65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0" name="Google Shape;660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1" name="Google Shape;66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2" name="Google Shape;66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3" name="Google Shape;66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4" name="Google Shape;66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65" name="Google Shape;66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6" name="Google Shape;666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7" name="Google Shape;66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9" name="Google Shape;66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0" name="Google Shape;67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1" name="Google Shape;67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2" name="Google Shape;672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3" name="Google Shape;67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5" name="Google Shape;67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6" name="Google Shape;67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7" name="Google Shape;67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8" name="Google Shape;678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9" name="Google Shape;67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1" name="Google Shape;68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2" name="Google Shape;68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3" name="Google Shape;68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84" name="Google Shape;684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7" name="Google Shape;687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8" name="Google Shape;688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Google Shape;690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2" name="Google Shape;692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4" name="Google Shape;694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695" name="Google Shape;695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696" name="Google Shape;696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697" name="Google Shape;697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698" name="Google Shape;698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699" name="Google Shape;699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00" name="Google Shape;700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01" name="Google Shape;701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02" name="Google Shape;702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4" name="Google Shape;704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5" name="Google Shape;705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6" name="Google Shape;706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7" name="Google Shape;707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8" name="Google Shape;708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9" name="Google Shape;709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Google Shape;711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5" name="Google Shape;715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716" name="Google Shape;716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717" name="Google Shape;717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718" name="Google Shape;718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719" name="Google Shape;719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720" name="Google Shape;720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21" name="Google Shape;721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22" name="Google Shape;722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23" name="Google Shape;723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7" name="Google Shape;727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8" name="Google Shape;728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9" name="Google Shape;729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35" name="Google Shape;735;p272"/>
          <p:cNvCxnSpPr>
            <a:stCxn id="73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36" name="Google Shape;736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7" name="Google Shape;737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8" name="Google Shape;738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9" name="Google Shape;739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0" name="Google Shape;740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1" name="Google Shape;741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3" name="Google Shape;743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8" name="Google Shape;748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9" name="Google Shape;749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54" name="Google Shape;754;p273"/>
          <p:cNvCxnSpPr>
            <a:stCxn id="755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55" name="Google Shape;755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6" name="Google Shape;756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7" name="Google Shape;757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8" name="Google Shape;758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9" name="Google Shape;759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0" name="Google Shape;760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1" name="Google Shape;761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2" name="Google Shape;762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73" name="Google Shape;773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74" name="Google Shape;774;p274"/>
            <p:cNvCxnSpPr>
              <a:stCxn id="775" idx="6"/>
              <a:endCxn id="776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7" name="Google Shape;777;p274"/>
            <p:cNvCxnSpPr>
              <a:stCxn id="775" idx="6"/>
              <a:endCxn id="778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9" name="Google Shape;779;p274"/>
            <p:cNvCxnSpPr>
              <a:stCxn id="775" idx="6"/>
              <a:endCxn id="780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1" name="Google Shape;781;p274"/>
            <p:cNvCxnSpPr>
              <a:stCxn id="775" idx="6"/>
              <a:endCxn id="782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3" name="Google Shape;783;p274"/>
            <p:cNvCxnSpPr>
              <a:stCxn id="775" idx="6"/>
              <a:endCxn id="784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5" name="Google Shape;785;p274"/>
            <p:cNvCxnSpPr>
              <a:stCxn id="775" idx="6"/>
              <a:endCxn id="786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7" name="Google Shape;787;p274"/>
            <p:cNvCxnSpPr>
              <a:stCxn id="775" idx="6"/>
              <a:endCxn id="788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89" name="Google Shape;789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75" name="Google Shape;775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790" name="Google Shape;790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791" name="Google Shape;791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2" name="Google Shape;792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6" name="Google Shape;776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4" name="Google Shape;794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8" name="Google Shape;788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6" name="Google Shape;796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8" name="Google Shape;778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8" name="Google Shape;798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0" name="Google Shape;780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0" name="Google Shape;800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6" name="Google Shape;786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1" name="Google Shape;801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2" name="Google Shape;802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4" name="Google Shape;784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2" name="Google Shape;782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05" name="Google Shape;805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7" name="Google Shape;807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8" name="Google Shape;808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9" name="Google Shape;809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1" name="Google Shape;811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2" name="Google Shape;812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5" name="Google Shape;815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6" name="Google Shape;816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7" name="Google Shape;817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8" name="Google Shape;818;p275"/>
            <p:cNvCxnSpPr>
              <a:stCxn id="819" idx="6"/>
              <a:endCxn id="820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5"/>
            <p:cNvCxnSpPr>
              <a:stCxn id="819" idx="6"/>
              <a:endCxn id="822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5"/>
            <p:cNvCxnSpPr>
              <a:stCxn id="819" idx="6"/>
              <a:endCxn id="824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5"/>
            <p:cNvCxnSpPr>
              <a:stCxn id="819" idx="6"/>
              <a:endCxn id="826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7" name="Google Shape;827;p275"/>
            <p:cNvCxnSpPr>
              <a:stCxn id="819" idx="6"/>
              <a:endCxn id="828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9" name="Google Shape;829;p275"/>
            <p:cNvCxnSpPr>
              <a:stCxn id="819" idx="6"/>
              <a:endCxn id="830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1" name="Google Shape;831;p275"/>
            <p:cNvCxnSpPr>
              <a:stCxn id="819" idx="6"/>
              <a:endCxn id="832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33" name="Google Shape;833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9" name="Google Shape;819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34" name="Google Shape;834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35" name="Google Shape;835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4" name="Google Shape;844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5" name="Google Shape;845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6" name="Google Shape;846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9" name="Google Shape;849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1" name="Google Shape;851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2" name="Google Shape;852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3" name="Google Shape;853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5" name="Google Shape;855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6" name="Google Shape;856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59" name="Google Shape;859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2" name="Google Shape;862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63" name="Google Shape;863;p276"/>
            <p:cNvCxnSpPr>
              <a:stCxn id="864" idx="6"/>
              <a:endCxn id="865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6" name="Google Shape;866;p276"/>
            <p:cNvCxnSpPr>
              <a:stCxn id="864" idx="6"/>
              <a:endCxn id="867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8" name="Google Shape;868;p276"/>
            <p:cNvCxnSpPr>
              <a:stCxn id="864" idx="6"/>
              <a:endCxn id="869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0" name="Google Shape;870;p276"/>
            <p:cNvCxnSpPr>
              <a:stCxn id="864" idx="6"/>
              <a:endCxn id="871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2" name="Google Shape;872;p276"/>
            <p:cNvCxnSpPr>
              <a:stCxn id="864" idx="6"/>
              <a:endCxn id="873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4" name="Google Shape;874;p276"/>
            <p:cNvCxnSpPr>
              <a:stCxn id="864" idx="6"/>
              <a:endCxn id="875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6" name="Google Shape;876;p276"/>
            <p:cNvCxnSpPr>
              <a:endCxn id="877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64" name="Google Shape;864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78" name="Google Shape;878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79" name="Google Shape;879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65" name="Google Shape;865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0" name="Google Shape;880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881" name="Google Shape;881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67" name="Google Shape;867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2" name="Google Shape;882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883" name="Google Shape;883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75" name="Google Shape;875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4" name="Google Shape;884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885" name="Google Shape;885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73" name="Google Shape;873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6" name="Google Shape;886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887" name="Google Shape;887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69" name="Google Shape;869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8" name="Google Shape;888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889" name="Google Shape;889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77" name="Google Shape;877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0" name="Google Shape;890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891" name="Google Shape;891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71" name="Google Shape;871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2" name="Google Shape;892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893" name="Google Shape;893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5" name="Google Shape;895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6" name="Google Shape;896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7" name="Google Shape;897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8" name="Google Shape;898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0" name="Google Shape;900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03" name="Google Shape;903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6" name="Google Shape;906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7" name="Google Shape;907;p277"/>
            <p:cNvCxnSpPr>
              <a:stCxn id="908" idx="6"/>
              <a:endCxn id="909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7"/>
            <p:cNvCxnSpPr>
              <a:stCxn id="908" idx="6"/>
              <a:endCxn id="911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7"/>
            <p:cNvCxnSpPr>
              <a:stCxn id="908" idx="6"/>
              <a:endCxn id="913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7"/>
            <p:cNvCxnSpPr>
              <a:stCxn id="908" idx="6"/>
              <a:endCxn id="915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6" name="Google Shape;916;p277"/>
            <p:cNvCxnSpPr>
              <a:stCxn id="908" idx="6"/>
              <a:endCxn id="917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" name="Google Shape;918;p277"/>
            <p:cNvCxnSpPr>
              <a:stCxn id="908" idx="6"/>
              <a:endCxn id="919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0" name="Google Shape;920;p277"/>
            <p:cNvCxnSpPr>
              <a:endCxn id="921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8" name="Google Shape;908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22" name="Google Shape;922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23" name="Google Shape;923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9" name="Google Shape;909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25" name="Google Shape;925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11" name="Google Shape;911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27" name="Google Shape;927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9" name="Google Shape;919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29" name="Google Shape;929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7" name="Google Shape;917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31" name="Google Shape;931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13" name="Google Shape;913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2" name="Google Shape;932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33" name="Google Shape;933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21" name="Google Shape;921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4" name="Google Shape;934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35" name="Google Shape;935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15" name="Google Shape;915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6" name="Google Shape;936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37" name="Google Shape;937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9" name="Google Shape;939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0" name="Google Shape;940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1" name="Google Shape;941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2" name="Google Shape;942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4" name="Google Shape;944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7" name="Google Shape;947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0" name="Google Shape;950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51" name="Google Shape;951;p278"/>
            <p:cNvCxnSpPr>
              <a:stCxn id="952" idx="6"/>
              <a:endCxn id="95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8"/>
            <p:cNvCxnSpPr>
              <a:stCxn id="952" idx="6"/>
              <a:endCxn id="95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8"/>
            <p:cNvCxnSpPr>
              <a:stCxn id="952" idx="6"/>
              <a:endCxn id="95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8"/>
            <p:cNvCxnSpPr>
              <a:stCxn id="952" idx="6"/>
              <a:endCxn id="95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0" name="Google Shape;960;p278"/>
            <p:cNvCxnSpPr>
              <a:stCxn id="952" idx="6"/>
              <a:endCxn id="96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2" name="Google Shape;962;p278"/>
            <p:cNvCxnSpPr>
              <a:stCxn id="952" idx="6"/>
              <a:endCxn id="96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4" name="Google Shape;964;p278"/>
            <p:cNvCxnSpPr>
              <a:endCxn id="96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52" name="Google Shape;952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6" name="Google Shape;966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7" name="Google Shape;967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53" name="Google Shape;953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69" name="Google Shape;969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55" name="Google Shape;955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71" name="Google Shape;971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63" name="Google Shape;963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73" name="Google Shape;973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61" name="Google Shape;961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75" name="Google Shape;975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7" name="Google Shape;957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6" name="Google Shape;976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77" name="Google Shape;977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65" name="Google Shape;965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8" name="Google Shape;978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79" name="Google Shape;979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9" name="Google Shape;959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0" name="Google Shape;980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81" name="Google Shape;981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3" name="Google Shape;983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4" name="Google Shape;984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5" name="Google Shape;985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6" name="Google Shape;986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8" name="Google Shape;988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2" name="Google Shape;992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93" name="Google Shape;993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994" name="Google Shape;994;p279"/>
            <p:cNvCxnSpPr>
              <a:stCxn id="995" idx="6"/>
              <a:endCxn id="996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7" name="Google Shape;997;p279"/>
            <p:cNvCxnSpPr>
              <a:stCxn id="995" idx="6"/>
              <a:endCxn id="998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9" name="Google Shape;999;p279"/>
            <p:cNvCxnSpPr>
              <a:stCxn id="995" idx="6"/>
              <a:endCxn id="1000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1" name="Google Shape;1001;p279"/>
            <p:cNvCxnSpPr>
              <a:stCxn id="995" idx="6"/>
              <a:endCxn id="1002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3" name="Google Shape;1003;p279"/>
            <p:cNvCxnSpPr>
              <a:stCxn id="995" idx="6"/>
              <a:endCxn id="1004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5" name="Google Shape;1005;p279"/>
            <p:cNvCxnSpPr>
              <a:stCxn id="995" idx="6"/>
              <a:endCxn id="1006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7" name="Google Shape;1007;p279"/>
            <p:cNvCxnSpPr>
              <a:endCxn id="1008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5" name="Google Shape;995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6" name="Google Shape;996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8" name="Google Shape;998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6" name="Google Shape;1006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4" name="Google Shape;1004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0" name="Google Shape;1000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8" name="Google Shape;1008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2" name="Google Shape;1002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09" name="Google Shape;1009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6" name="Google Shape;1016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1" name="Google Shape;1021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2" name="Google Shape;1022;p280"/>
            <p:cNvCxnSpPr>
              <a:stCxn id="1023" idx="6"/>
              <a:endCxn id="102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5" name="Google Shape;1025;p280"/>
            <p:cNvCxnSpPr>
              <a:stCxn id="1023" idx="6"/>
              <a:endCxn id="102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7" name="Google Shape;1027;p280"/>
            <p:cNvCxnSpPr>
              <a:stCxn id="1023" idx="6"/>
              <a:endCxn id="102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9" name="Google Shape;1029;p280"/>
            <p:cNvCxnSpPr>
              <a:stCxn id="1023" idx="6"/>
              <a:endCxn id="103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1" name="Google Shape;1031;p280"/>
            <p:cNvCxnSpPr>
              <a:stCxn id="1023" idx="6"/>
              <a:endCxn id="103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3" name="Google Shape;1033;p280"/>
            <p:cNvCxnSpPr>
              <a:stCxn id="1023" idx="6"/>
              <a:endCxn id="103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80"/>
            <p:cNvCxnSpPr>
              <a:endCxn id="103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3" name="Google Shape;1023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4" name="Google Shape;1024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6" name="Google Shape;1026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2" name="Google Shape;1032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8" name="Google Shape;1028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0" name="Google Shape;1030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7" name="Google Shape;1037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4" name="Google Shape;1044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Google Shape;1046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7" name="Google Shape;1047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9" name="Google Shape;1049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50" name="Google Shape;1050;p281"/>
            <p:cNvCxnSpPr>
              <a:stCxn id="1051" idx="6"/>
              <a:endCxn id="105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3" name="Google Shape;1053;p281"/>
            <p:cNvCxnSpPr>
              <a:stCxn id="1051" idx="6"/>
              <a:endCxn id="105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5" name="Google Shape;1055;p281"/>
            <p:cNvCxnSpPr>
              <a:stCxn id="1051" idx="6"/>
              <a:endCxn id="105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7" name="Google Shape;1057;p281"/>
            <p:cNvCxnSpPr>
              <a:stCxn id="1051" idx="6"/>
              <a:endCxn id="105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9" name="Google Shape;1059;p281"/>
            <p:cNvCxnSpPr>
              <a:stCxn id="1051" idx="6"/>
              <a:endCxn id="106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1" name="Google Shape;1061;p281"/>
            <p:cNvCxnSpPr>
              <a:stCxn id="1051" idx="6"/>
              <a:endCxn id="106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1"/>
            <p:cNvCxnSpPr>
              <a:endCxn id="106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1" name="Google Shape;1051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2" name="Google Shape;1052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4" name="Google Shape;1054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0" name="Google Shape;1060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6" name="Google Shape;1056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8" name="Google Shape;1058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5" name="Google Shape;1065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2" name="Google Shape;1072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/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/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/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/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/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/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/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/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220"/>
          <p:cNvPicPr preferRelativeResize="0"/>
          <p:nvPr/>
        </p:nvPicPr>
        <p:blipFill rotWithShape="1">
          <a:blip r:embed="rId2">
            <a:alphaModFix/>
          </a:blip>
          <a:srcRect l="16976" t="14937" r="19508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686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" name="Google Shape;53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/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8" r:id="rId69"/>
    <p:sldLayoutId id="2147483719" r:id="rId70"/>
    <p:sldLayoutId id="2147483720" r:id="rId71"/>
    <p:sldLayoutId id="2147483721" r:id="rId72"/>
    <p:sldLayoutId id="2147483722" r:id="rId73"/>
    <p:sldLayoutId id="2147483723" r:id="rId74"/>
    <p:sldLayoutId id="2147483724" r:id="rId75"/>
    <p:sldLayoutId id="2147483725" r:id="rId76"/>
    <p:sldLayoutId id="2147483726" r:id="rId77"/>
    <p:sldLayoutId id="2147483727" r:id="rId78"/>
    <p:sldLayoutId id="2147483728" r:id="rId79"/>
    <p:sldLayoutId id="2147483729" r:id="rId80"/>
    <p:sldLayoutId id="2147483730" r:id="rId81"/>
    <p:sldLayoutId id="2147483731" r:id="rId82"/>
    <p:sldLayoutId id="2147483732" r:id="rId83"/>
    <p:sldLayoutId id="2147483733" r:id="rId84"/>
    <p:sldLayoutId id="2147483734" r:id="rId85"/>
    <p:sldLayoutId id="2147483735" r:id="rId86"/>
    <p:sldLayoutId id="2147483736" r:id="rId87"/>
    <p:sldLayoutId id="2147483737" r:id="rId88"/>
    <p:sldLayoutId id="2147483738" r:id="rId89"/>
    <p:sldLayoutId id="2147483739" r:id="rId90"/>
    <p:sldLayoutId id="2147483740" r:id="rId91"/>
    <p:sldLayoutId id="2147483741" r:id="rId92"/>
    <p:sldLayoutId id="2147483742" r:id="rId93"/>
    <p:sldLayoutId id="2147483743" r:id="rId94"/>
    <p:sldLayoutId id="2147483744" r:id="rId95"/>
    <p:sldLayoutId id="2147483745" r:id="rId96"/>
    <p:sldLayoutId id="2147483746" r:id="rId97"/>
    <p:sldLayoutId id="2147483747" r:id="rId98"/>
    <p:sldLayoutId id="2147483748" r:id="rId99"/>
    <p:sldLayoutId id="2147483749" r:id="rId100"/>
    <p:sldLayoutId id="2147483750" r:id="rId101"/>
    <p:sldLayoutId id="2147483751" r:id="rId102"/>
    <p:sldLayoutId id="2147483752" r:id="rId103"/>
    <p:sldLayoutId id="2147483753" r:id="rId104"/>
    <p:sldLayoutId id="2147483754" r:id="rId105"/>
    <p:sldLayoutId id="2147483755" r:id="rId106"/>
    <p:sldLayoutId id="2147483756" r:id="rId107"/>
    <p:sldLayoutId id="2147483757" r:id="rId108"/>
    <p:sldLayoutId id="2147483758" r:id="rId109"/>
    <p:sldLayoutId id="2147483759" r:id="rId110"/>
    <p:sldLayoutId id="2147483760" r:id="rId111"/>
    <p:sldLayoutId id="2147483761" r:id="rId112"/>
    <p:sldLayoutId id="2147483762" r:id="rId113"/>
    <p:sldLayoutId id="2147483763" r:id="rId114"/>
    <p:sldLayoutId id="2147483764" r:id="rId115"/>
    <p:sldLayoutId id="2147483765" r:id="rId1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330450"/>
            <a:ext cx="3689422" cy="751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GROCERY DELIVERY WEBSITE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9"/>
          <a:stretch/>
        </p:blipFill>
        <p:spPr>
          <a:xfrm>
            <a:off x="3549650" y="706607"/>
            <a:ext cx="6146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746A1C-ECB4-B8F2-91E0-2BC01B58B879}"/>
              </a:ext>
            </a:extLst>
          </p:cNvPr>
          <p:cNvSpPr txBox="1"/>
          <p:nvPr/>
        </p:nvSpPr>
        <p:spPr>
          <a:xfrm>
            <a:off x="920750" y="482600"/>
            <a:ext cx="4000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FRUITS.HTML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A00CB8-2321-AA95-931F-BBE454133DCC}"/>
              </a:ext>
            </a:extLst>
          </p:cNvPr>
          <p:cNvSpPr txBox="1"/>
          <p:nvPr/>
        </p:nvSpPr>
        <p:spPr>
          <a:xfrm>
            <a:off x="641350" y="1067157"/>
            <a:ext cx="82804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 </a:t>
            </a:r>
          </a:p>
          <a:p>
            <a:r>
              <a:rPr lang="en-IN" dirty="0"/>
              <a:t>&lt;head&gt; </a:t>
            </a:r>
          </a:p>
          <a:p>
            <a:r>
              <a:rPr lang="en-IN" dirty="0"/>
              <a:t>&lt;title&gt;GROCERY WEBSITE&lt;/title&gt; I </a:t>
            </a:r>
          </a:p>
          <a:p>
            <a:r>
              <a:rPr lang="en-IN" dirty="0"/>
              <a:t>&lt;/head&gt; </a:t>
            </a:r>
          </a:p>
          <a:p>
            <a:r>
              <a:rPr lang="en-IN" dirty="0"/>
              <a:t>&lt;body </a:t>
            </a:r>
            <a:r>
              <a:rPr lang="en-IN" dirty="0" err="1"/>
              <a:t>bgcolor</a:t>
            </a:r>
            <a:r>
              <a:rPr lang="en-IN" dirty="0"/>
              <a:t>="white"&gt; </a:t>
            </a:r>
          </a:p>
          <a:p>
            <a:r>
              <a:rPr lang="en-IN" dirty="0"/>
              <a:t>&lt;h2&gt;APPLE&lt;/h2&gt;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="https://st3.depositphotos.com/29384342/34076/</a:t>
            </a:r>
            <a:r>
              <a:rPr lang="en-IN" dirty="0" err="1"/>
              <a:t>i</a:t>
            </a:r>
            <a:r>
              <a:rPr lang="en-IN" dirty="0"/>
              <a:t>/600/depositphotos_340760842-stock-photo-apple-isolated-white-background.jpg" alt="apple"/&gt; </a:t>
            </a:r>
          </a:p>
          <a:p>
            <a:r>
              <a:rPr lang="en-IN" dirty="0"/>
              <a:t>&lt;h2&gt;BANANA&lt;/h2&gt;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="https://media.istockphoto.com/id/1400057530/photo/</a:t>
            </a:r>
            <a:r>
              <a:rPr lang="en-IN" dirty="0" err="1"/>
              <a:t>bananas-isolated.jpg?b</a:t>
            </a:r>
            <a:r>
              <a:rPr lang="en-IN" dirty="0"/>
              <a:t>=1&amp;s=170667a&amp;w=0&amp;k=20&amp;c=uiSdjIQkTr7S4gEdW_oB_5zfFYhpfe0LP-CryQl49w4=" alt="banana"/&gt; </a:t>
            </a:r>
          </a:p>
          <a:p>
            <a:r>
              <a:rPr lang="en-IN" dirty="0"/>
              <a:t>&lt;h2&gt;GRAPES&lt;/h2&gt;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="https://cdn.pixabay.com/photo/2017/08/18/19/48/grapes-2656259__480.jpg" alt="grapes"/&gt; </a:t>
            </a:r>
          </a:p>
          <a:p>
            <a:r>
              <a:rPr lang="en-IN" dirty="0"/>
              <a:t>&lt;/body&gt; </a:t>
            </a:r>
          </a:p>
          <a:p>
            <a:r>
              <a:rPr lang="en-IN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97620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CAD435-2E88-82D9-1B93-E473179D1BF9}"/>
              </a:ext>
            </a:extLst>
          </p:cNvPr>
          <p:cNvSpPr txBox="1"/>
          <p:nvPr/>
        </p:nvSpPr>
        <p:spPr>
          <a:xfrm>
            <a:off x="952500" y="533400"/>
            <a:ext cx="314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VEGETABLE.HTML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FA3D4C-C647-704A-6CB7-FAB89E051423}"/>
              </a:ext>
            </a:extLst>
          </p:cNvPr>
          <p:cNvSpPr txBox="1"/>
          <p:nvPr/>
        </p:nvSpPr>
        <p:spPr>
          <a:xfrm>
            <a:off x="952500" y="1020654"/>
            <a:ext cx="590550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</a:t>
            </a:r>
          </a:p>
          <a:p>
            <a:r>
              <a:rPr lang="en-IN" dirty="0"/>
              <a:t>&lt;head&gt;</a:t>
            </a:r>
          </a:p>
          <a:p>
            <a:r>
              <a:rPr lang="en-IN" dirty="0"/>
              <a:t>&lt;title&gt;VEGETABLES&lt;/title&gt;</a:t>
            </a:r>
          </a:p>
          <a:p>
            <a:r>
              <a:rPr lang="en-IN" dirty="0"/>
              <a:t>&lt;/head&gt;</a:t>
            </a:r>
          </a:p>
          <a:p>
            <a:r>
              <a:rPr lang="en-IN" dirty="0"/>
              <a:t>&lt;body&gt;</a:t>
            </a:r>
          </a:p>
          <a:p>
            <a:r>
              <a:rPr lang="en-IN" dirty="0"/>
              <a:t>&lt;h2&gt;TOMATO&lt;/h2&gt;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="tomato.jpg"/&gt;</a:t>
            </a:r>
          </a:p>
          <a:p>
            <a:r>
              <a:rPr lang="en-IN" dirty="0"/>
              <a:t>&lt;h2&gt;CARROT&lt;/h2&gt;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="carrot.jpg"/&gt;</a:t>
            </a:r>
          </a:p>
          <a:p>
            <a:r>
              <a:rPr lang="en-IN" dirty="0"/>
              <a:t>&lt;h2&gt;CAULIFLOWER&lt;/h2&gt;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="cau.jpg"/&gt;</a:t>
            </a:r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6938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1D9AC0-A4D3-EB30-E460-4811193D01AF}"/>
              </a:ext>
            </a:extLst>
          </p:cNvPr>
          <p:cNvSpPr txBox="1"/>
          <p:nvPr/>
        </p:nvSpPr>
        <p:spPr>
          <a:xfrm>
            <a:off x="622300" y="317500"/>
            <a:ext cx="3854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DAILY ESSENTIAL.HTML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52CB4B-1533-6BB6-CC51-3A73ED60CE88}"/>
              </a:ext>
            </a:extLst>
          </p:cNvPr>
          <p:cNvSpPr txBox="1"/>
          <p:nvPr/>
        </p:nvSpPr>
        <p:spPr>
          <a:xfrm>
            <a:off x="679450" y="694313"/>
            <a:ext cx="840740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&lt;html&gt;</a:t>
            </a:r>
          </a:p>
          <a:p>
            <a:r>
              <a:rPr lang="en-US" dirty="0"/>
              <a:t>&lt;head&gt;&lt;title&gt;GROCERY WEBSITE&lt;/title&gt;&lt;/head&gt;</a:t>
            </a:r>
          </a:p>
          <a:p>
            <a:r>
              <a:rPr lang="en-US" dirty="0"/>
              <a:t>&lt;body </a:t>
            </a:r>
            <a:r>
              <a:rPr lang="en-US" dirty="0" err="1"/>
              <a:t>bgcolor</a:t>
            </a:r>
            <a:r>
              <a:rPr lang="en-US" dirty="0"/>
              <a:t>="white"&gt;</a:t>
            </a:r>
          </a:p>
          <a:p>
            <a:r>
              <a:rPr lang="en-US" dirty="0"/>
              <a:t>&lt;h2&gt;MILK&lt;h2&gt;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="https://images.hindustantimes.com/rf/image_size_630x354/HT/p2/2018/09/20/Pictures/_61433f0c-bcb9-11e8-95ec-91800d079bb4.jpg"alt="milk"/&gt;</a:t>
            </a:r>
          </a:p>
          <a:p>
            <a:r>
              <a:rPr lang="en-US" dirty="0"/>
              <a:t>&lt;h2&gt;CURD&lt;h2&gt;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="https://vrindavan.farm/images/portfolio/a1-curd-bg.jpg"alt="curd"/&gt;</a:t>
            </a:r>
          </a:p>
          <a:p>
            <a:r>
              <a:rPr lang="en-US" dirty="0"/>
              <a:t>&lt;h2&gt;BUTTER&lt;h2&gt;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="https://encrypted-tbn0.gstatic.com/</a:t>
            </a:r>
            <a:r>
              <a:rPr lang="en-US" dirty="0" err="1"/>
              <a:t>images?q</a:t>
            </a:r>
            <a:r>
              <a:rPr lang="en-US" dirty="0"/>
              <a:t>=tbn:ANd9GcQV8iAombS59_ZjFqgFI1jr5w6sW45qJE7YmA&amp;usqp=</a:t>
            </a:r>
            <a:r>
              <a:rPr lang="en-US" dirty="0" err="1"/>
              <a:t>CAU"alt</a:t>
            </a:r>
            <a:r>
              <a:rPr lang="en-US" dirty="0"/>
              <a:t>="butter"/&gt;</a:t>
            </a:r>
          </a:p>
          <a:p>
            <a:r>
              <a:rPr lang="en-US" dirty="0"/>
              <a:t>&lt;h2&gt;GHEE&lt;h2&gt;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="https://www.bigbasket.com/media/uploads/p/xxl/20005456_4-organic-india-desi-ghee.jpg"alt="ghee"/&gt;</a:t>
            </a:r>
          </a:p>
          <a:p>
            <a:r>
              <a:rPr lang="en-US" dirty="0"/>
              <a:t>&lt;/body&gt;&lt;/html&gt;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2441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8DE71C-E12E-C785-E8D6-132ACB28943E}"/>
              </a:ext>
            </a:extLst>
          </p:cNvPr>
          <p:cNvSpPr txBox="1"/>
          <p:nvPr/>
        </p:nvSpPr>
        <p:spPr>
          <a:xfrm>
            <a:off x="679450" y="912932"/>
            <a:ext cx="755015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 </a:t>
            </a:r>
          </a:p>
          <a:p>
            <a:r>
              <a:rPr lang="en-IN" dirty="0"/>
              <a:t>&lt;head&gt; </a:t>
            </a:r>
          </a:p>
          <a:p>
            <a:r>
              <a:rPr lang="en-IN" dirty="0"/>
              <a:t>&lt;title&gt;fish and meat&lt;/title&gt; </a:t>
            </a:r>
          </a:p>
          <a:p>
            <a:r>
              <a:rPr lang="en-IN" dirty="0"/>
              <a:t>&lt;/head&gt; </a:t>
            </a:r>
          </a:p>
          <a:p>
            <a:r>
              <a:rPr lang="en-IN" dirty="0"/>
              <a:t>&lt;body </a:t>
            </a:r>
            <a:r>
              <a:rPr lang="en-IN" dirty="0" err="1"/>
              <a:t>bgcolor</a:t>
            </a:r>
            <a:r>
              <a:rPr lang="en-IN" dirty="0"/>
              <a:t>="white"&gt; </a:t>
            </a:r>
          </a:p>
          <a:p>
            <a:r>
              <a:rPr lang="en-IN" dirty="0"/>
              <a:t>&lt;h2&gt;FISH&lt;/h2&gt;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="https://encrypted-tbn0.gstatic.com/</a:t>
            </a:r>
            <a:r>
              <a:rPr lang="en-IN" dirty="0" err="1"/>
              <a:t>images?q</a:t>
            </a:r>
            <a:r>
              <a:rPr lang="en-IN" dirty="0"/>
              <a:t>=tbn:ANd9GcSRUIvcfEsTL_nn5DJiCAfJ6-8UwEhhXMH9cQ&amp;usqp=CAU" alt="fish"&gt; </a:t>
            </a:r>
          </a:p>
          <a:p>
            <a:r>
              <a:rPr lang="en-IN" dirty="0"/>
              <a:t>&lt;h2&gt;MEAT&lt;/h2&gt; 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="meat.jpg"/&gt;</a:t>
            </a:r>
          </a:p>
          <a:p>
            <a:r>
              <a:rPr lang="en-IN" dirty="0"/>
              <a:t>&lt;h2&gt;EGG&lt;/h2&gt;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="egg.jpg"/&gt;</a:t>
            </a:r>
          </a:p>
          <a:p>
            <a:r>
              <a:rPr lang="en-IN" dirty="0"/>
              <a:t>&lt;/body&gt; </a:t>
            </a:r>
          </a:p>
          <a:p>
            <a:r>
              <a:rPr lang="en-IN" dirty="0"/>
              <a:t>&lt;/html&gt;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4BE12-F171-465F-58FA-3550B1D05ACD}"/>
              </a:ext>
            </a:extLst>
          </p:cNvPr>
          <p:cNvSpPr txBox="1"/>
          <p:nvPr/>
        </p:nvSpPr>
        <p:spPr>
          <a:xfrm>
            <a:off x="679450" y="361950"/>
            <a:ext cx="419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FISH &amp; MEAT.HTML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102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BC2060-54BA-5616-BC46-63CC0ABD32C1}"/>
              </a:ext>
            </a:extLst>
          </p:cNvPr>
          <p:cNvSpPr txBox="1"/>
          <p:nvPr/>
        </p:nvSpPr>
        <p:spPr>
          <a:xfrm>
            <a:off x="590550" y="501650"/>
            <a:ext cx="330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HOMECARE.HTML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555E9B-D264-0097-C7A0-D4B70D586D1B}"/>
              </a:ext>
            </a:extLst>
          </p:cNvPr>
          <p:cNvSpPr txBox="1"/>
          <p:nvPr/>
        </p:nvSpPr>
        <p:spPr>
          <a:xfrm>
            <a:off x="590550" y="829826"/>
            <a:ext cx="833120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&lt;html&gt;</a:t>
            </a:r>
          </a:p>
          <a:p>
            <a:r>
              <a:rPr lang="en-US" dirty="0"/>
              <a:t>&lt;head&gt;</a:t>
            </a:r>
          </a:p>
          <a:p>
            <a:r>
              <a:rPr lang="en-US" dirty="0"/>
              <a:t>&lt;title&gt;HOME CARE&lt;/title&gt;</a:t>
            </a:r>
          </a:p>
          <a:p>
            <a:r>
              <a:rPr lang="en-US" dirty="0"/>
              <a:t>&lt;/head&gt;</a:t>
            </a:r>
          </a:p>
          <a:p>
            <a:r>
              <a:rPr lang="en-US" dirty="0"/>
              <a:t>&lt;body </a:t>
            </a:r>
            <a:r>
              <a:rPr lang="en-US" dirty="0" err="1"/>
              <a:t>bgcolor</a:t>
            </a:r>
            <a:r>
              <a:rPr lang="en-US" dirty="0"/>
              <a:t>="white"&gt;</a:t>
            </a:r>
          </a:p>
          <a:p>
            <a:r>
              <a:rPr lang="en-US" dirty="0"/>
              <a:t>&lt;h2&gt;BRUSH&lt;h2&gt;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="https://m.media-amazon.com/images/W/IMAGERENDERING_521856-T1/images/I/51hTIwQNGyL._SL1200_.jpg"alt="brush"&gt;</a:t>
            </a:r>
          </a:p>
          <a:p>
            <a:r>
              <a:rPr lang="en-US" dirty="0"/>
              <a:t>&lt;h2&gt;DETERGENT&lt;h2&gt;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="https://5.imimg.com/data5/XC/XB/MY-8261133/4-1000x1000.png"alt="detergent"&gt;</a:t>
            </a:r>
          </a:p>
          <a:p>
            <a:r>
              <a:rPr lang="en-US" dirty="0"/>
              <a:t>&lt;h2&gt;SOAP&lt;h2&gt;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="https://www.littlesoapcompany.co.uk/wp-content/uploads/2021/02/Avo_Lifestyle.jpg"alt="soap"</a:t>
            </a:r>
          </a:p>
          <a:p>
            <a:r>
              <a:rPr lang="en-US" dirty="0"/>
              <a:t>&lt;h2&gt;CLEANER&lt;h2&gt;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="https://www.bigbasket.com/media/uploads/p/xxl/40206006-2_2-bb-home-disinfectant-floor-surface-cleaner-floral-kills-999-germs.jpg"alt="cleaner"/&gt;</a:t>
            </a:r>
          </a:p>
          <a:p>
            <a:r>
              <a:rPr lang="en-US" dirty="0"/>
              <a:t>&lt;/body&gt;&lt;/html&gt;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60315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01AB02-3302-AA60-4E7F-886910495C12}"/>
              </a:ext>
            </a:extLst>
          </p:cNvPr>
          <p:cNvSpPr txBox="1"/>
          <p:nvPr/>
        </p:nvSpPr>
        <p:spPr>
          <a:xfrm>
            <a:off x="723900" y="241300"/>
            <a:ext cx="3422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PACKAGED FOODS.HTML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77F822-7FDF-E1CA-D30D-F8CF62D1FCA1}"/>
              </a:ext>
            </a:extLst>
          </p:cNvPr>
          <p:cNvSpPr txBox="1"/>
          <p:nvPr/>
        </p:nvSpPr>
        <p:spPr>
          <a:xfrm>
            <a:off x="819150" y="831850"/>
            <a:ext cx="669290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</a:t>
            </a:r>
          </a:p>
          <a:p>
            <a:r>
              <a:rPr lang="en-IN" dirty="0"/>
              <a:t>&lt;head&gt;</a:t>
            </a:r>
          </a:p>
          <a:p>
            <a:r>
              <a:rPr lang="en-IN" dirty="0"/>
              <a:t>&lt;title&gt;PACKAGED FOODS&lt;/title&gt;</a:t>
            </a:r>
          </a:p>
          <a:p>
            <a:r>
              <a:rPr lang="en-IN" dirty="0"/>
              <a:t>&lt;/head&gt;</a:t>
            </a:r>
          </a:p>
          <a:p>
            <a:r>
              <a:rPr lang="en-IN" dirty="0"/>
              <a:t>&lt;body </a:t>
            </a:r>
            <a:r>
              <a:rPr lang="en-IN" dirty="0" err="1"/>
              <a:t>bgcolor</a:t>
            </a:r>
            <a:r>
              <a:rPr lang="en-IN" dirty="0"/>
              <a:t>=“white”&gt;</a:t>
            </a:r>
          </a:p>
          <a:p>
            <a:r>
              <a:rPr lang="en-IN" dirty="0"/>
              <a:t>&lt;h2&gt;PICKLED VEGGIES&lt;/h2&gt;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=“</a:t>
            </a:r>
            <a:r>
              <a:rPr lang="en-IN" dirty="0" err="1"/>
              <a:t>Pickled.jpg”alt</a:t>
            </a:r>
            <a:r>
              <a:rPr lang="en-IN" dirty="0"/>
              <a:t>=“pickle”/&gt;</a:t>
            </a:r>
          </a:p>
          <a:p>
            <a:r>
              <a:rPr lang="en-IN" dirty="0"/>
              <a:t>&lt;h2&gt;CHIPS&lt;/h2&gt;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=“</a:t>
            </a:r>
            <a:r>
              <a:rPr lang="en-IN" dirty="0" err="1"/>
              <a:t>chips.jpg”alt</a:t>
            </a:r>
            <a:r>
              <a:rPr lang="en-IN" dirty="0"/>
              <a:t>=“chips”/&gt;</a:t>
            </a:r>
          </a:p>
          <a:p>
            <a:r>
              <a:rPr lang="en-IN" dirty="0"/>
              <a:t>&lt;h2&gt;OATS&lt;/h2&gt;</a:t>
            </a:r>
          </a:p>
          <a:p>
            <a:r>
              <a:rPr lang="en-IN" dirty="0"/>
              <a:t>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=“</a:t>
            </a:r>
            <a:r>
              <a:rPr lang="en-IN" dirty="0" err="1"/>
              <a:t>oats.jpg”alt</a:t>
            </a:r>
            <a:r>
              <a:rPr lang="en-IN" dirty="0"/>
              <a:t>=“oats”/&gt;</a:t>
            </a:r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9911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63914E-6752-CD81-6161-F65974B20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339725"/>
            <a:ext cx="8337550" cy="468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99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886200" y="2048570"/>
            <a:ext cx="3149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US" i="0" dirty="0">
                <a:solidFill>
                  <a:srgbClr val="BD8738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Grocery delivery website</a:t>
            </a:r>
          </a:p>
          <a:p>
            <a:pPr marL="0" lvl="0" indent="0"/>
            <a:endParaRPr i="0" dirty="0">
              <a:solidFill>
                <a:srgbClr val="BD8738"/>
              </a:solidFill>
              <a:latin typeface="Times New Roman" panose="02020603050405020304" pitchFamily="18" charset="0"/>
              <a:ea typeface="EB Garamond SemiBold"/>
              <a:cs typeface="Times New Roman" panose="02020603050405020304" pitchFamily="18" charset="0"/>
              <a:sym typeface="EB Garamond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263123" y="719160"/>
            <a:ext cx="3421450" cy="267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600" dirty="0">
                <a:solidFill>
                  <a:schemeClr val="lt2"/>
                </a:solidFill>
                <a:latin typeface="Times New Roman" panose="02020603050405020304" pitchFamily="18" charset="0"/>
                <a:ea typeface="EB Garamond"/>
                <a:cs typeface="Times New Roman" panose="02020603050405020304" pitchFamily="18" charset="0"/>
                <a:sym typeface="EB Garamond"/>
              </a:rPr>
              <a:t>GROCERY DELIVERY WEBSITE</a:t>
            </a:r>
            <a:endParaRPr sz="1600" dirty="0">
              <a:solidFill>
                <a:schemeClr val="lt2"/>
              </a:solidFill>
              <a:latin typeface="Times New Roman" panose="02020603050405020304" pitchFamily="18" charset="0"/>
              <a:ea typeface="EB Garamond"/>
              <a:cs typeface="Times New Roman" panose="02020603050405020304" pitchFamily="18" charset="0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986764"/>
            <a:ext cx="4548587" cy="4006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 b="1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A grocery delivery service is a platform through which groceries can be delivered to customers at their homes or a central pickup location. With grocery delivery services, you can place orders and make payments for various items online.</a:t>
            </a:r>
            <a:endParaRPr b="1" dirty="0">
              <a:latin typeface="Times New Roman" panose="02020603050405020304" pitchFamily="18" charset="0"/>
              <a:ea typeface="EB Garamond Medium"/>
              <a:cs typeface="Times New Roman" panose="02020603050405020304" pitchFamily="18" charset="0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763562194"/>
              </p:ext>
            </p:extLst>
          </p:nvPr>
        </p:nvGraphicFramePr>
        <p:xfrm>
          <a:off x="382482" y="2164299"/>
          <a:ext cx="3812431" cy="2590620"/>
        </p:xfrm>
        <a:graphic>
          <a:graphicData uri="http://schemas.openxmlformats.org/drawingml/2006/table">
            <a:tbl>
              <a:tblPr>
                <a:noFill/>
                <a:tableStyleId>{11988E83-D4C4-4DDE-B1E8-2A12097C507F}</a:tableStyleId>
              </a:tblPr>
              <a:tblGrid>
                <a:gridCol w="13239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10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73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510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Batch 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2115a917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DHARANI.R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A9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2115a923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HARINI.B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A9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2115a926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JANANI.G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A9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2115a927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JANANI.G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A9</a:t>
                      </a:r>
                      <a:endParaRPr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03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561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Times New Roman" panose="02020603050405020304" pitchFamily="18" charset="0"/>
                <a:ea typeface="EB Garamond"/>
                <a:cs typeface="Times New Roman" panose="02020603050405020304" pitchFamily="18" charset="0"/>
                <a:sym typeface="EB Garamond"/>
              </a:rPr>
              <a:t>Main.html</a:t>
            </a:r>
            <a:endParaRPr sz="2400" b="1" dirty="0">
              <a:latin typeface="Times New Roman" panose="02020603050405020304" pitchFamily="18" charset="0"/>
              <a:ea typeface="EB Garamond"/>
              <a:cs typeface="Times New Roman" panose="02020603050405020304" pitchFamily="18" charset="0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1010791" y="3489757"/>
            <a:ext cx="8642487" cy="2795143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FECA90-A7D5-B554-8745-4E6BFBE6C95B}"/>
              </a:ext>
            </a:extLst>
          </p:cNvPr>
          <p:cNvSpPr txBox="1"/>
          <p:nvPr/>
        </p:nvSpPr>
        <p:spPr>
          <a:xfrm>
            <a:off x="546804" y="874324"/>
            <a:ext cx="6745596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&lt;?xml version="1.0"encoding="utf-8"?&gt;</a:t>
            </a:r>
          </a:p>
          <a:p>
            <a:r>
              <a:rPr lang="en-IN" dirty="0"/>
              <a:t>&lt;!DOCTYPE html PUBLIC"-//W3C//DTD XHTML 1.0 frameset//EN"</a:t>
            </a:r>
          </a:p>
          <a:p>
            <a:r>
              <a:rPr lang="en-IN" dirty="0"/>
              <a:t>"http://www.w3.org/1999/xhtml"&gt;</a:t>
            </a:r>
          </a:p>
          <a:p>
            <a:r>
              <a:rPr lang="en-IN" dirty="0"/>
              <a:t>&lt;frameset rows="20%,80%"&gt;</a:t>
            </a:r>
          </a:p>
          <a:p>
            <a:r>
              <a:rPr lang="en-IN" dirty="0"/>
              <a:t>&lt;frame </a:t>
            </a:r>
            <a:r>
              <a:rPr lang="en-IN" dirty="0" err="1"/>
              <a:t>src</a:t>
            </a:r>
            <a:r>
              <a:rPr lang="en-IN" dirty="0"/>
              <a:t>="logo.html"&gt;</a:t>
            </a:r>
          </a:p>
          <a:p>
            <a:r>
              <a:rPr lang="en-IN" dirty="0"/>
              <a:t>&lt;frameset cols="30%,70%"&gt;</a:t>
            </a:r>
          </a:p>
          <a:p>
            <a:r>
              <a:rPr lang="en-IN" dirty="0"/>
              <a:t>&lt;frame </a:t>
            </a:r>
            <a:r>
              <a:rPr lang="en-IN" dirty="0" err="1"/>
              <a:t>src</a:t>
            </a:r>
            <a:r>
              <a:rPr lang="en-IN" dirty="0"/>
              <a:t>="menu.html"&gt;</a:t>
            </a:r>
          </a:p>
          <a:p>
            <a:r>
              <a:rPr lang="en-IN" dirty="0"/>
              <a:t>&lt;frame </a:t>
            </a:r>
            <a:r>
              <a:rPr lang="en-IN" dirty="0" err="1"/>
              <a:t>src</a:t>
            </a:r>
            <a:r>
              <a:rPr lang="en-IN" dirty="0"/>
              <a:t>="contents.html"&gt;</a:t>
            </a:r>
          </a:p>
          <a:p>
            <a:r>
              <a:rPr lang="en-IN" dirty="0"/>
              <a:t>&lt;/frameset&gt;</a:t>
            </a:r>
          </a:p>
          <a:p>
            <a:r>
              <a:rPr lang="en-IN" dirty="0"/>
              <a:t>&lt;/frameset&gt;</a:t>
            </a:r>
          </a:p>
          <a:p>
            <a:r>
              <a:rPr lang="en-IN" dirty="0"/>
              <a:t>&lt;/html&gt;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0A21CD-2FC1-92D6-9F1A-EA0F2A34E101}"/>
              </a:ext>
            </a:extLst>
          </p:cNvPr>
          <p:cNvSpPr txBox="1"/>
          <p:nvPr/>
        </p:nvSpPr>
        <p:spPr>
          <a:xfrm>
            <a:off x="635000" y="304800"/>
            <a:ext cx="5073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MENU.HTML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A412B0-4186-797B-D8CF-64DF47B3D1A2}"/>
              </a:ext>
            </a:extLst>
          </p:cNvPr>
          <p:cNvSpPr txBox="1"/>
          <p:nvPr/>
        </p:nvSpPr>
        <p:spPr>
          <a:xfrm>
            <a:off x="425450" y="787400"/>
            <a:ext cx="864235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&lt;html&gt;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&lt;head&gt;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&lt;title&gt;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MENU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&lt;/title&gt;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&lt;/head&gt;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&lt;body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bgcolor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skyblue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&lt;nav&gt;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=“Login.html”/&gt;Login&lt;/h2&gt;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=“Fruit.html”/&gt;Fruit&lt;/h2&gt;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=“Vegetable.html”/&gt;Vegetable&lt;/h2&gt;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=“Daily Essential.html”/&gt;Daily Essential&lt;/h2&gt;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=“Fish &amp; Meat.html”/&gt;Fish &amp; Meat&lt;/h2&gt;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=“Home Care.html”/&gt;Home Care&lt;/h2&gt;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&lt;h2&gt;&lt;a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=“Packaged Food.html”/&gt;Packaged Food&lt;/h2&gt;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&lt;/nav&gt;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&lt;/body&gt;</a:t>
            </a:r>
          </a:p>
          <a:p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430733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2DB647-A5AE-B01E-A314-5AF9E7C511C2}"/>
              </a:ext>
            </a:extLst>
          </p:cNvPr>
          <p:cNvSpPr txBox="1"/>
          <p:nvPr/>
        </p:nvSpPr>
        <p:spPr>
          <a:xfrm>
            <a:off x="876300" y="412750"/>
            <a:ext cx="3181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039F8F-947F-D032-4BF4-7C2C945FA5E2}"/>
              </a:ext>
            </a:extLst>
          </p:cNvPr>
          <p:cNvSpPr txBox="1"/>
          <p:nvPr/>
        </p:nvSpPr>
        <p:spPr>
          <a:xfrm>
            <a:off x="984250" y="962591"/>
            <a:ext cx="70612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</a:t>
            </a:r>
          </a:p>
          <a:p>
            <a:r>
              <a:rPr lang="en-IN" dirty="0"/>
              <a:t>&lt;head&gt;</a:t>
            </a:r>
          </a:p>
          <a:p>
            <a:r>
              <a:rPr lang="en-IN" dirty="0"/>
              <a:t>&lt;title&gt;</a:t>
            </a:r>
          </a:p>
          <a:p>
            <a:r>
              <a:rPr lang="en-IN" dirty="0"/>
              <a:t>content</a:t>
            </a:r>
          </a:p>
          <a:p>
            <a:r>
              <a:rPr lang="en-IN" dirty="0"/>
              <a:t>&lt;/title&gt;</a:t>
            </a:r>
          </a:p>
          <a:p>
            <a:r>
              <a:rPr lang="en-IN" dirty="0"/>
              <a:t>&lt;/head&gt;</a:t>
            </a:r>
          </a:p>
          <a:p>
            <a:r>
              <a:rPr lang="en-IN" dirty="0"/>
              <a:t>&lt;body&gt;</a:t>
            </a:r>
          </a:p>
          <a:p>
            <a:r>
              <a:rPr lang="en-IN" dirty="0"/>
              <a:t>&lt;h3&gt;&lt;</a:t>
            </a:r>
            <a:r>
              <a:rPr lang="en-IN" dirty="0" err="1"/>
              <a:t>img</a:t>
            </a:r>
            <a:r>
              <a:rPr lang="en-IN" dirty="0"/>
              <a:t> </a:t>
            </a:r>
            <a:r>
              <a:rPr lang="en-IN" dirty="0" err="1"/>
              <a:t>src</a:t>
            </a:r>
            <a:r>
              <a:rPr lang="en-IN" dirty="0"/>
              <a:t>="grocery.jpg"/&gt;delivery&lt;/h3&gt;</a:t>
            </a:r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305760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3D0BE1-3A39-EE35-2328-40EA71BE75A4}"/>
              </a:ext>
            </a:extLst>
          </p:cNvPr>
          <p:cNvSpPr txBox="1"/>
          <p:nvPr/>
        </p:nvSpPr>
        <p:spPr>
          <a:xfrm>
            <a:off x="806450" y="533400"/>
            <a:ext cx="3416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LOGO.HTML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04462B-8C8E-8498-6660-0CA4F04E360A}"/>
              </a:ext>
            </a:extLst>
          </p:cNvPr>
          <p:cNvSpPr txBox="1"/>
          <p:nvPr/>
        </p:nvSpPr>
        <p:spPr>
          <a:xfrm>
            <a:off x="806450" y="1128375"/>
            <a:ext cx="605155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</a:t>
            </a:r>
          </a:p>
          <a:p>
            <a:r>
              <a:rPr lang="en-IN" dirty="0"/>
              <a:t>&lt;head&gt;</a:t>
            </a:r>
          </a:p>
          <a:p>
            <a:r>
              <a:rPr lang="en-IN" dirty="0"/>
              <a:t>&lt;title&gt;</a:t>
            </a:r>
          </a:p>
          <a:p>
            <a:r>
              <a:rPr lang="en-IN" dirty="0"/>
              <a:t>LOGO</a:t>
            </a:r>
          </a:p>
          <a:p>
            <a:r>
              <a:rPr lang="en-IN" dirty="0"/>
              <a:t>&lt;/title&gt;</a:t>
            </a:r>
          </a:p>
          <a:p>
            <a:r>
              <a:rPr lang="en-IN" dirty="0"/>
              <a:t>&lt;/head&gt;</a:t>
            </a:r>
          </a:p>
          <a:p>
            <a:r>
              <a:rPr lang="en-IN" dirty="0"/>
              <a:t>&lt;body </a:t>
            </a:r>
            <a:r>
              <a:rPr lang="en-IN" dirty="0" err="1"/>
              <a:t>bgcolor</a:t>
            </a:r>
            <a:r>
              <a:rPr lang="en-IN" dirty="0"/>
              <a:t>="yellow"&gt;</a:t>
            </a:r>
          </a:p>
          <a:p>
            <a:r>
              <a:rPr lang="en-IN" dirty="0"/>
              <a:t>&lt;</a:t>
            </a:r>
            <a:r>
              <a:rPr lang="en-IN" dirty="0" err="1"/>
              <a:t>center</a:t>
            </a:r>
            <a:r>
              <a:rPr lang="en-IN" dirty="0"/>
              <a:t>&gt;</a:t>
            </a:r>
          </a:p>
          <a:p>
            <a:r>
              <a:rPr lang="en-IN" dirty="0"/>
              <a:t>&lt;h1&gt; HDJ GROCERY DELIVERY SERVICE&lt;/h1&gt;</a:t>
            </a:r>
          </a:p>
          <a:p>
            <a:r>
              <a:rPr lang="en-IN" dirty="0"/>
              <a:t>&lt;h3&gt;why </a:t>
            </a:r>
            <a:r>
              <a:rPr lang="en-IN" dirty="0" err="1"/>
              <a:t>cant't</a:t>
            </a:r>
            <a:r>
              <a:rPr lang="en-IN" dirty="0"/>
              <a:t> the groceries travel to you&lt;/h3&gt;</a:t>
            </a:r>
          </a:p>
          <a:p>
            <a:r>
              <a:rPr lang="en-IN" dirty="0"/>
              <a:t>&lt;/</a:t>
            </a:r>
            <a:r>
              <a:rPr lang="en-IN" dirty="0" err="1"/>
              <a:t>center</a:t>
            </a:r>
            <a:r>
              <a:rPr lang="en-IN" dirty="0"/>
              <a:t>&gt;</a:t>
            </a:r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1185355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13D470-D22C-3324-2192-3ACC0F084E40}"/>
              </a:ext>
            </a:extLst>
          </p:cNvPr>
          <p:cNvSpPr txBox="1"/>
          <p:nvPr/>
        </p:nvSpPr>
        <p:spPr>
          <a:xfrm>
            <a:off x="755650" y="495300"/>
            <a:ext cx="3695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LOGIN.HTML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466A14-ADE2-9D74-2045-6D91D763C938}"/>
              </a:ext>
            </a:extLst>
          </p:cNvPr>
          <p:cNvSpPr txBox="1"/>
          <p:nvPr/>
        </p:nvSpPr>
        <p:spPr>
          <a:xfrm>
            <a:off x="685800" y="895410"/>
            <a:ext cx="770255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&lt;html&gt;   </a:t>
            </a:r>
          </a:p>
          <a:p>
            <a:r>
              <a:rPr lang="en-IN" dirty="0"/>
              <a:t>&lt;head&gt;  </a:t>
            </a:r>
          </a:p>
          <a:p>
            <a:r>
              <a:rPr lang="en-IN" dirty="0"/>
              <a:t>&lt;meta name="viewport" content="width=device-width, initial-scale=1"&gt;  </a:t>
            </a:r>
          </a:p>
          <a:p>
            <a:r>
              <a:rPr lang="en-IN" dirty="0"/>
              <a:t>&lt;title&gt; Login Page &lt;/title&gt;  </a:t>
            </a:r>
          </a:p>
          <a:p>
            <a:r>
              <a:rPr lang="en-IN" dirty="0"/>
              <a:t>&lt;style&gt;   </a:t>
            </a:r>
          </a:p>
          <a:p>
            <a:r>
              <a:rPr lang="en-IN" dirty="0"/>
              <a:t>Body {  </a:t>
            </a:r>
          </a:p>
          <a:p>
            <a:r>
              <a:rPr lang="en-IN" dirty="0"/>
              <a:t>  font-family: Calibri, Helvetica, sans-serif;  </a:t>
            </a:r>
          </a:p>
          <a:p>
            <a:r>
              <a:rPr lang="en-IN" dirty="0"/>
              <a:t>  background-</a:t>
            </a:r>
            <a:r>
              <a:rPr lang="en-IN" dirty="0" err="1"/>
              <a:t>color</a:t>
            </a:r>
            <a:r>
              <a:rPr lang="en-IN" dirty="0"/>
              <a:t>: pink;  </a:t>
            </a:r>
          </a:p>
          <a:p>
            <a:r>
              <a:rPr lang="en-IN" dirty="0"/>
              <a:t>}  button {   </a:t>
            </a:r>
          </a:p>
          <a:p>
            <a:r>
              <a:rPr lang="en-IN" dirty="0"/>
              <a:t>       background-</a:t>
            </a:r>
            <a:r>
              <a:rPr lang="en-IN" dirty="0" err="1"/>
              <a:t>color</a:t>
            </a:r>
            <a:r>
              <a:rPr lang="en-IN" dirty="0"/>
              <a:t>: #4CAF50;   </a:t>
            </a:r>
          </a:p>
          <a:p>
            <a:r>
              <a:rPr lang="en-IN" dirty="0"/>
              <a:t>       width: 100%;  </a:t>
            </a:r>
          </a:p>
          <a:p>
            <a:r>
              <a:rPr lang="en-IN" dirty="0"/>
              <a:t>        </a:t>
            </a:r>
            <a:r>
              <a:rPr lang="en-IN" dirty="0" err="1"/>
              <a:t>color</a:t>
            </a:r>
            <a:r>
              <a:rPr lang="en-IN" dirty="0"/>
              <a:t>: orange;   </a:t>
            </a:r>
          </a:p>
          <a:p>
            <a:r>
              <a:rPr lang="en-IN" dirty="0"/>
              <a:t>        padding: 15px;   </a:t>
            </a:r>
          </a:p>
          <a:p>
            <a:r>
              <a:rPr lang="en-IN" dirty="0"/>
              <a:t>        margin: 10px 0px;   </a:t>
            </a:r>
          </a:p>
          <a:p>
            <a:r>
              <a:rPr lang="en-IN" dirty="0"/>
              <a:t>        border: none;   </a:t>
            </a:r>
          </a:p>
          <a:p>
            <a:r>
              <a:rPr lang="en-IN" dirty="0"/>
              <a:t>        cursor: pointer;   </a:t>
            </a:r>
          </a:p>
          <a:p>
            <a:r>
              <a:rPr lang="en-IN" dirty="0"/>
              <a:t>         } </a:t>
            </a:r>
          </a:p>
        </p:txBody>
      </p:sp>
    </p:spTree>
    <p:extLst>
      <p:ext uri="{BB962C8B-B14F-4D97-AF65-F5344CB8AC3E}">
        <p14:creationId xmlns:p14="http://schemas.microsoft.com/office/powerpoint/2010/main" val="1617023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9B3083-8DF2-2040-832A-5DD0C5851659}"/>
              </a:ext>
            </a:extLst>
          </p:cNvPr>
          <p:cNvSpPr txBox="1"/>
          <p:nvPr/>
        </p:nvSpPr>
        <p:spPr>
          <a:xfrm>
            <a:off x="698500" y="266601"/>
            <a:ext cx="61595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form {   </a:t>
            </a:r>
          </a:p>
          <a:p>
            <a:r>
              <a:rPr lang="en-IN" dirty="0"/>
              <a:t>        border: 3px solid #f1f1f1;   </a:t>
            </a:r>
          </a:p>
          <a:p>
            <a:r>
              <a:rPr lang="en-IN" dirty="0"/>
              <a:t>    }   </a:t>
            </a:r>
          </a:p>
          <a:p>
            <a:r>
              <a:rPr lang="en-IN" dirty="0"/>
              <a:t> input[type=text], input[type=password] {   </a:t>
            </a:r>
          </a:p>
          <a:p>
            <a:r>
              <a:rPr lang="en-IN" dirty="0"/>
              <a:t>        width: 100%;   </a:t>
            </a:r>
          </a:p>
          <a:p>
            <a:r>
              <a:rPr lang="en-IN" dirty="0"/>
              <a:t>        margin: 8px 0;  </a:t>
            </a:r>
          </a:p>
          <a:p>
            <a:r>
              <a:rPr lang="en-IN" dirty="0"/>
              <a:t>        padding: 12px 20px;   </a:t>
            </a:r>
          </a:p>
          <a:p>
            <a:r>
              <a:rPr lang="en-IN" dirty="0"/>
              <a:t>        display: inline-block;   </a:t>
            </a:r>
          </a:p>
          <a:p>
            <a:r>
              <a:rPr lang="en-IN" dirty="0"/>
              <a:t>        border: 2px solid green;   </a:t>
            </a:r>
          </a:p>
          <a:p>
            <a:r>
              <a:rPr lang="en-IN" dirty="0"/>
              <a:t>        box-sizing: border-box;   </a:t>
            </a:r>
          </a:p>
          <a:p>
            <a:r>
              <a:rPr lang="en-IN" dirty="0"/>
              <a:t>    }  </a:t>
            </a:r>
          </a:p>
          <a:p>
            <a:r>
              <a:rPr lang="en-IN" dirty="0"/>
              <a:t> </a:t>
            </a:r>
            <a:r>
              <a:rPr lang="en-IN" dirty="0" err="1"/>
              <a:t>button:hover</a:t>
            </a:r>
            <a:r>
              <a:rPr lang="en-IN" dirty="0"/>
              <a:t> {   </a:t>
            </a:r>
          </a:p>
          <a:p>
            <a:r>
              <a:rPr lang="en-IN" dirty="0"/>
              <a:t>        opacity: 0.7;   </a:t>
            </a:r>
          </a:p>
          <a:p>
            <a:r>
              <a:rPr lang="en-IN" dirty="0"/>
              <a:t>    }   </a:t>
            </a:r>
          </a:p>
          <a:p>
            <a:r>
              <a:rPr lang="en-IN" dirty="0"/>
              <a:t>  .</a:t>
            </a:r>
            <a:r>
              <a:rPr lang="en-IN" dirty="0" err="1"/>
              <a:t>cancelbtn</a:t>
            </a:r>
            <a:r>
              <a:rPr lang="en-IN" dirty="0"/>
              <a:t> {   </a:t>
            </a:r>
          </a:p>
          <a:p>
            <a:r>
              <a:rPr lang="en-IN" dirty="0"/>
              <a:t>        width: auto;   </a:t>
            </a:r>
          </a:p>
          <a:p>
            <a:r>
              <a:rPr lang="en-IN" dirty="0"/>
              <a:t>        padding: 10px 18px;  </a:t>
            </a:r>
          </a:p>
          <a:p>
            <a:r>
              <a:rPr lang="en-IN" dirty="0"/>
              <a:t>        margin: 10px 5px;  </a:t>
            </a:r>
          </a:p>
          <a:p>
            <a:r>
              <a:rPr lang="en-IN" dirty="0"/>
              <a:t>    } .container {   </a:t>
            </a:r>
          </a:p>
          <a:p>
            <a:r>
              <a:rPr lang="en-IN" dirty="0"/>
              <a:t>        padding: 25px;   </a:t>
            </a:r>
          </a:p>
          <a:p>
            <a:r>
              <a:rPr lang="en-IN" dirty="0"/>
              <a:t>        background-</a:t>
            </a:r>
            <a:r>
              <a:rPr lang="en-IN" dirty="0" err="1"/>
              <a:t>color</a:t>
            </a:r>
            <a:r>
              <a:rPr lang="en-IN" dirty="0"/>
              <a:t>: </a:t>
            </a:r>
            <a:r>
              <a:rPr lang="en-IN" dirty="0" err="1"/>
              <a:t>lightblue</a:t>
            </a:r>
            <a:r>
              <a:rPr lang="en-IN" dirty="0"/>
              <a:t>;  </a:t>
            </a:r>
          </a:p>
          <a:p>
            <a:endParaRPr lang="en-IN" dirty="0"/>
          </a:p>
          <a:p>
            <a:r>
              <a:rPr lang="en-IN" dirty="0"/>
              <a:t>        </a:t>
            </a:r>
          </a:p>
          <a:p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21182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5884D0-6D3B-FAFB-C5C7-07A0879044E5}"/>
              </a:ext>
            </a:extLst>
          </p:cNvPr>
          <p:cNvSpPr txBox="1"/>
          <p:nvPr/>
        </p:nvSpPr>
        <p:spPr>
          <a:xfrm>
            <a:off x="730250" y="382042"/>
            <a:ext cx="820420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}   </a:t>
            </a:r>
          </a:p>
          <a:p>
            <a:r>
              <a:rPr lang="en-IN" dirty="0"/>
              <a:t>&lt;/style&gt;   </a:t>
            </a:r>
          </a:p>
          <a:p>
            <a:r>
              <a:rPr lang="en-IN" dirty="0"/>
              <a:t>&lt;/head&gt;    </a:t>
            </a:r>
          </a:p>
          <a:p>
            <a:r>
              <a:rPr lang="en-IN" dirty="0"/>
              <a:t>&lt;body&gt;    </a:t>
            </a:r>
          </a:p>
          <a:p>
            <a:r>
              <a:rPr lang="en-IN" dirty="0"/>
              <a:t>    &lt;</a:t>
            </a:r>
            <a:r>
              <a:rPr lang="en-IN" dirty="0" err="1"/>
              <a:t>center</a:t>
            </a:r>
            <a:r>
              <a:rPr lang="en-IN" dirty="0"/>
              <a:t>&gt; &lt;h1&gt; Student Login Form &lt;/h1&gt; &lt;/</a:t>
            </a:r>
            <a:r>
              <a:rPr lang="en-IN" dirty="0" err="1"/>
              <a:t>center</a:t>
            </a:r>
            <a:r>
              <a:rPr lang="en-IN" dirty="0"/>
              <a:t>&gt;   </a:t>
            </a:r>
          </a:p>
          <a:p>
            <a:r>
              <a:rPr lang="en-IN" dirty="0"/>
              <a:t>    &lt;form&gt;  </a:t>
            </a:r>
          </a:p>
          <a:p>
            <a:r>
              <a:rPr lang="en-IN" dirty="0"/>
              <a:t>        &lt;div class="container"&gt;   </a:t>
            </a:r>
          </a:p>
          <a:p>
            <a:r>
              <a:rPr lang="en-IN" dirty="0"/>
              <a:t>            &lt;label&gt;Username : &lt;/label&gt;   </a:t>
            </a:r>
          </a:p>
          <a:p>
            <a:r>
              <a:rPr lang="en-IN" dirty="0"/>
              <a:t>            &lt;input type="text" placeholder="Enter Username" name="username" required&gt;  </a:t>
            </a:r>
          </a:p>
          <a:p>
            <a:r>
              <a:rPr lang="en-IN" dirty="0"/>
              <a:t>            &lt;label&gt;Password : &lt;/label&gt;   </a:t>
            </a:r>
          </a:p>
          <a:p>
            <a:r>
              <a:rPr lang="en-IN" dirty="0"/>
              <a:t>            &lt;input type="password" placeholder="Enter Password" name="password" required&gt;  </a:t>
            </a:r>
          </a:p>
          <a:p>
            <a:r>
              <a:rPr lang="en-IN" dirty="0"/>
              <a:t>            &lt;button type="submit"&gt;Login&lt;/button&gt;   </a:t>
            </a:r>
          </a:p>
          <a:p>
            <a:r>
              <a:rPr lang="en-IN" dirty="0"/>
              <a:t>            &lt;input type="checkbox" checked="checked"&gt; Remember me   </a:t>
            </a:r>
          </a:p>
          <a:p>
            <a:r>
              <a:rPr lang="en-IN" dirty="0"/>
              <a:t>            &lt;button type="button" class="</a:t>
            </a:r>
            <a:r>
              <a:rPr lang="en-IN" dirty="0" err="1"/>
              <a:t>cancelbtn</a:t>
            </a:r>
            <a:r>
              <a:rPr lang="en-IN" dirty="0"/>
              <a:t>"&gt; Cancel&lt;/button&gt;   </a:t>
            </a:r>
          </a:p>
          <a:p>
            <a:r>
              <a:rPr lang="en-IN" dirty="0"/>
              <a:t>            Forgot &lt;a </a:t>
            </a:r>
            <a:r>
              <a:rPr lang="en-IN" dirty="0" err="1"/>
              <a:t>href</a:t>
            </a:r>
            <a:r>
              <a:rPr lang="en-IN" dirty="0"/>
              <a:t>="#"&gt; password? &lt;/a&gt;   </a:t>
            </a:r>
          </a:p>
          <a:p>
            <a:r>
              <a:rPr lang="en-IN" dirty="0"/>
              <a:t>        &lt;/div&gt;   </a:t>
            </a:r>
          </a:p>
          <a:p>
            <a:r>
              <a:rPr lang="en-IN" dirty="0"/>
              <a:t>    &lt;/form&gt;     </a:t>
            </a:r>
          </a:p>
          <a:p>
            <a:r>
              <a:rPr lang="en-IN" dirty="0"/>
              <a:t>&lt;/body&gt;     </a:t>
            </a:r>
          </a:p>
          <a:p>
            <a:r>
              <a:rPr lang="en-IN" dirty="0"/>
              <a:t>&lt;/html&gt; </a:t>
            </a:r>
          </a:p>
        </p:txBody>
      </p:sp>
    </p:spTree>
    <p:extLst>
      <p:ext uri="{BB962C8B-B14F-4D97-AF65-F5344CB8AC3E}">
        <p14:creationId xmlns:p14="http://schemas.microsoft.com/office/powerpoint/2010/main" val="39891565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1559</Words>
  <Application>Microsoft Office PowerPoint</Application>
  <PresentationFormat>On-screen Show (16:9)</PresentationFormat>
  <Paragraphs>225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Times New Roman</vt:lpstr>
      <vt:lpstr>arial</vt:lpstr>
      <vt:lpstr>Noto Sans Symbols</vt:lpstr>
      <vt:lpstr>EB Garamond Medium</vt:lpstr>
      <vt:lpstr>Public Sans</vt:lpstr>
      <vt:lpstr>Calibri</vt:lpstr>
      <vt:lpstr>EB Garamond</vt:lpstr>
      <vt:lpstr>arial</vt:lpstr>
      <vt:lpstr>Simple Light</vt:lpstr>
      <vt:lpstr>PowerPoint Presentation</vt:lpstr>
      <vt:lpstr>GROCERY DELIVERY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Dharani Ravi Selvam</cp:lastModifiedBy>
  <cp:revision>15</cp:revision>
  <dcterms:created xsi:type="dcterms:W3CDTF">2020-08-13T11:21:46Z</dcterms:created>
  <dcterms:modified xsi:type="dcterms:W3CDTF">2023-03-17T16:11:18Z</dcterms:modified>
</cp:coreProperties>
</file>